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6"/>
  </p:notesMasterIdLst>
  <p:sldIdLst>
    <p:sldId id="256" r:id="rId3"/>
    <p:sldId id="417" r:id="rId4"/>
    <p:sldId id="418"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7" r:id="rId18"/>
    <p:sldId id="438" r:id="rId19"/>
    <p:sldId id="431" r:id="rId20"/>
    <p:sldId id="432" r:id="rId21"/>
    <p:sldId id="435" r:id="rId22"/>
    <p:sldId id="436"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9" r:id="rId42"/>
    <p:sldId id="460" r:id="rId43"/>
    <p:sldId id="461" r:id="rId44"/>
    <p:sldId id="462" r:id="rId45"/>
    <p:sldId id="463" r:id="rId46"/>
    <p:sldId id="464" r:id="rId47"/>
    <p:sldId id="466" r:id="rId48"/>
    <p:sldId id="468" r:id="rId49"/>
    <p:sldId id="469" r:id="rId50"/>
    <p:sldId id="471" r:id="rId51"/>
    <p:sldId id="473" r:id="rId52"/>
    <p:sldId id="474" r:id="rId53"/>
    <p:sldId id="475" r:id="rId54"/>
    <p:sldId id="278" r:id="rId5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7284" autoAdjust="0"/>
  </p:normalViewPr>
  <p:slideViewPr>
    <p:cSldViewPr snapToGrid="0" snapToObjects="1">
      <p:cViewPr varScale="1">
        <p:scale>
          <a:sx n="116" d="100"/>
          <a:sy n="116" d="100"/>
        </p:scale>
        <p:origin x="-116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25.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2.png"/><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8.png"/><Relationship Id="rId10"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60.png"/><Relationship Id="rId10" Type="http://schemas.openxmlformats.org/officeDocument/2006/relationships/image" Target="../media/image61.png"/><Relationship Id="rId11" Type="http://schemas.openxmlformats.org/officeDocument/2006/relationships/image" Target="../media/image62.png"/><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63.png"/><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75.png"/><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51.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g"/><Relationship Id="rId18" Type="http://schemas.openxmlformats.org/officeDocument/2006/relationships/image" Target="../media/image21.jp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32.xml.rels><?xml version="1.0" encoding="UTF-8" standalone="yes"?>
<Relationships xmlns="http://schemas.openxmlformats.org/package/2006/relationships"><Relationship Id="rId9" Type="http://schemas.openxmlformats.org/officeDocument/2006/relationships/image" Target="../media/image90.png"/><Relationship Id="rId20" Type="http://schemas.openxmlformats.org/officeDocument/2006/relationships/image" Target="../media/image80.png"/><Relationship Id="rId21" Type="http://schemas.openxmlformats.org/officeDocument/2006/relationships/image" Target="../media/image97.png"/><Relationship Id="rId22" Type="http://schemas.openxmlformats.org/officeDocument/2006/relationships/image" Target="../media/image98.png"/><Relationship Id="rId10" Type="http://schemas.openxmlformats.org/officeDocument/2006/relationships/image" Target="../media/image63.png"/><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93.png"/><Relationship Id="rId14" Type="http://schemas.openxmlformats.org/officeDocument/2006/relationships/image" Target="../media/image94.png"/><Relationship Id="rId15" Type="http://schemas.openxmlformats.org/officeDocument/2006/relationships/image" Target="../media/image95.png"/><Relationship Id="rId16" Type="http://schemas.openxmlformats.org/officeDocument/2006/relationships/image" Target="../media/image96.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s>
</file>

<file path=ppt/slides/_rels/slide33.xml.rels><?xml version="1.0" encoding="UTF-8" standalone="yes"?>
<Relationships xmlns="http://schemas.openxmlformats.org/package/2006/relationships"><Relationship Id="rId9" Type="http://schemas.openxmlformats.org/officeDocument/2006/relationships/image" Target="../media/image87.png"/><Relationship Id="rId20" Type="http://schemas.openxmlformats.org/officeDocument/2006/relationships/image" Target="../media/image110.png"/><Relationship Id="rId21" Type="http://schemas.openxmlformats.org/officeDocument/2006/relationships/image" Target="../media/image111.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1" Type="http://schemas.openxmlformats.org/officeDocument/2006/relationships/slideLayout" Target="../slideLayouts/slideLayout9.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s>
</file>

<file path=ppt/slides/_rels/slide34.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5.png"/><Relationship Id="rId14" Type="http://schemas.openxmlformats.org/officeDocument/2006/relationships/image" Target="../media/image84.png"/><Relationship Id="rId15" Type="http://schemas.openxmlformats.org/officeDocument/2006/relationships/image" Target="../media/image94.png"/><Relationship Id="rId16" Type="http://schemas.openxmlformats.org/officeDocument/2006/relationships/image" Target="../media/image96.png"/><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63.png"/><Relationship Id="rId10"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118.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 Id="rId3"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118.png"/><Relationship Id="rId9"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slideLayout" Target="../slideLayouts/slideLayout9.xml"/><Relationship Id="rId2"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118.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25.png"/><Relationship Id="rId7" Type="http://schemas.openxmlformats.org/officeDocument/2006/relationships/image" Target="../media/image84.png"/><Relationship Id="rId8" Type="http://schemas.openxmlformats.org/officeDocument/2006/relationships/image" Target="../media/image126.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1" Type="http://schemas.openxmlformats.org/officeDocument/2006/relationships/slideLayout" Target="../slideLayouts/slideLayout9.xml"/><Relationship Id="rId2" Type="http://schemas.openxmlformats.org/officeDocument/2006/relationships/image" Target="../media/image115.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25.png"/><Relationship Id="rId7" Type="http://schemas.openxmlformats.org/officeDocument/2006/relationships/image" Target="../media/image84.png"/><Relationship Id="rId8" Type="http://schemas.openxmlformats.org/officeDocument/2006/relationships/image" Target="../media/image130.png"/><Relationship Id="rId9" Type="http://schemas.openxmlformats.org/officeDocument/2006/relationships/image" Target="../media/image131.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118.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9" name="Picture 18" descr="icon_cloudbees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2" name="Picture 21" descr="icon_gemfire_cf@2x.png"/>
          <p:cNvPicPr>
            <a:picLocks noChangeAspect="1"/>
          </p:cNvPicPr>
          <p:nvPr/>
        </p:nvPicPr>
        <p:blipFill>
          <a:blip r:embed="rId5"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1" y="2050549"/>
            <a:ext cx="640079" cy="640079"/>
          </a:xfrm>
          <a:prstGeom prst="rect">
            <a:avLst/>
          </a:prstGeom>
        </p:spPr>
      </p:pic>
      <p:pic>
        <p:nvPicPr>
          <p:cNvPr id="24" name="Picture 23" descr="icon_rabbitmq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8" name="Picture 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5384800" y="3074839"/>
            <a:ext cx="635000" cy="635000"/>
          </a:xfrm>
          <a:prstGeom prst="rect">
            <a:avLst/>
          </a:prstGeom>
        </p:spPr>
      </p:pic>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16"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38" name="TextBox 37"/>
          <p:cNvSpPr txBox="1"/>
          <p:nvPr/>
        </p:nvSpPr>
        <p:spPr>
          <a:xfrm>
            <a:off x="975359" y="203022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4" name="TextBox 43"/>
          <p:cNvSpPr txBox="1"/>
          <p:nvPr/>
        </p:nvSpPr>
        <p:spPr>
          <a:xfrm>
            <a:off x="6055359" y="30849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79060</TotalTime>
  <Words>3089</Words>
  <Application>Microsoft Macintosh PowerPoint</Application>
  <PresentationFormat>On-screen Show (16:9)</PresentationFormat>
  <Paragraphs>785</Paragraphs>
  <Slides>53</Slides>
  <Notes>20</Notes>
  <HiddenSlides>1</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Jim Basler</cp:lastModifiedBy>
  <cp:revision>369</cp:revision>
  <dcterms:modified xsi:type="dcterms:W3CDTF">2016-08-11T01:31:55Z</dcterms:modified>
</cp:coreProperties>
</file>